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1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9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4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50E5-46B4-4D33-89C9-E6D44A69B834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D92C-5152-4898-945D-1952E9B1D17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5501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Power Profile</a:t>
            </a:r>
            <a:br>
              <a:rPr lang="en-US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SG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12192000" cy="4176464"/>
          </a:xfrm>
        </p:spPr>
        <p:txBody>
          <a:bodyPr>
            <a:normAutofit/>
          </a:bodyPr>
          <a:lstStyle/>
          <a:p>
            <a:endParaRPr lang="en-US" sz="4800" b="1" dirty="0">
              <a:solidFill>
                <a:srgbClr val="000099"/>
              </a:solidFill>
            </a:endParaRPr>
          </a:p>
          <a:p>
            <a:r>
              <a:rPr lang="en-US" sz="5400" b="1" dirty="0">
                <a:solidFill>
                  <a:srgbClr val="000099"/>
                </a:solidFill>
              </a:rPr>
              <a:t>Eddie Choo</a:t>
            </a:r>
          </a:p>
          <a:p>
            <a:pPr>
              <a:spcBef>
                <a:spcPts val="24"/>
              </a:spcBef>
            </a:pPr>
            <a:r>
              <a:rPr lang="en-US" sz="5400" b="1" dirty="0">
                <a:solidFill>
                  <a:srgbClr val="000099"/>
                </a:solidFill>
              </a:rPr>
              <a:t>Professional Coordinator</a:t>
            </a:r>
          </a:p>
          <a:p>
            <a:pPr>
              <a:spcBef>
                <a:spcPts val="24"/>
              </a:spcBef>
            </a:pPr>
            <a:endParaRPr lang="en-US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588887"/>
            <a:ext cx="12192000" cy="1480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660066"/>
                </a:solidFill>
              </a:rPr>
              <a:t>My Wife’s Background: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99"/>
                </a:solidFill>
              </a:rPr>
              <a:t>Science Degree (Major in Chemistry)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55031"/>
            <a:ext cx="12192000" cy="227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660066"/>
                </a:solidFill>
              </a:rPr>
              <a:t>Current Occupation: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99"/>
                </a:solidFill>
              </a:rPr>
              <a:t>Businessman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99"/>
                </a:solidFill>
              </a:rPr>
              <a:t>(Executive Search Firm and Air Purifier Business)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98119"/>
            <a:ext cx="12192000" cy="148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660066"/>
                </a:solidFill>
              </a:rPr>
              <a:t>My Background: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0099"/>
                </a:solidFill>
              </a:rPr>
              <a:t>Business Degree (Major in Accounting)</a:t>
            </a:r>
          </a:p>
          <a:p>
            <a:pPr algn="l"/>
            <a:endParaRPr lang="en-US" sz="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SG" sz="5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KEY TO OUR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7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MA, </a:t>
            </a:r>
          </a:p>
          <a:p>
            <a:pPr marL="0" indent="0" algn="ctr">
              <a:buNone/>
            </a:pPr>
            <a:r>
              <a:rPr lang="en-SG" sz="7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only earn as </a:t>
            </a:r>
          </a:p>
          <a:p>
            <a:pPr marL="0" indent="0" algn="ctr">
              <a:buNone/>
            </a:pPr>
            <a:r>
              <a:rPr lang="en-SG" sz="7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 as </a:t>
            </a:r>
          </a:p>
          <a:p>
            <a:pPr marL="0" indent="0" algn="ctr">
              <a:buNone/>
            </a:pPr>
            <a:r>
              <a:rPr lang="en-SG" sz="7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learned!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1560" y="5831206"/>
            <a:ext cx="2468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Eddie Choo</a:t>
            </a:r>
          </a:p>
        </p:txBody>
      </p:sp>
    </p:spTree>
    <p:extLst>
      <p:ext uri="{BB962C8B-B14F-4D97-AF65-F5344CB8AC3E}">
        <p14:creationId xmlns:p14="http://schemas.microsoft.com/office/powerpoint/2010/main" val="172116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07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Conventions / Seminars</a:t>
            </a:r>
            <a:b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SG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5362"/>
            <a:ext cx="12192000" cy="550263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60066"/>
                </a:solidFill>
              </a:rPr>
              <a:t>Since we started, my wife and I have attended respectively:</a:t>
            </a:r>
          </a:p>
          <a:p>
            <a:endParaRPr lang="en-US" sz="1200" b="1" dirty="0">
              <a:solidFill>
                <a:srgbClr val="660066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2 x Miami World Conferences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1 x Greensboro International Convention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4 x Taiwan Conventions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All Singapore English and Chinese Local Seminars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All Singapore Product Symposiums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All Singapore Annual &amp; Leadership School Conventions</a:t>
            </a:r>
          </a:p>
          <a:p>
            <a:endParaRPr lang="en-US" sz="1800" b="1" dirty="0">
              <a:solidFill>
                <a:srgbClr val="000099"/>
              </a:solidFill>
            </a:endParaRPr>
          </a:p>
          <a:p>
            <a:endParaRPr lang="en-US" sz="1800" b="1" dirty="0">
              <a:solidFill>
                <a:srgbClr val="000099"/>
              </a:solidFill>
            </a:endParaRPr>
          </a:p>
          <a:p>
            <a:endParaRPr lang="en-US" sz="1800" b="1" dirty="0">
              <a:solidFill>
                <a:srgbClr val="000099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000099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8438" y="-284568"/>
            <a:ext cx="3246119" cy="3820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5" y="0"/>
            <a:ext cx="4725487" cy="3246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117"/>
            <a:ext cx="6202831" cy="3611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1"/>
            <a:ext cx="4223208" cy="3246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36" y="3246118"/>
            <a:ext cx="5989163" cy="3611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474925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000" b="1" dirty="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Top Team – We love our Team!!</a:t>
            </a:r>
          </a:p>
        </p:txBody>
      </p:sp>
    </p:spTree>
    <p:extLst>
      <p:ext uri="{BB962C8B-B14F-4D97-AF65-F5344CB8AC3E}">
        <p14:creationId xmlns:p14="http://schemas.microsoft.com/office/powerpoint/2010/main" val="17107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9" y="0"/>
            <a:ext cx="4683761" cy="331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4318" y="1"/>
            <a:ext cx="4693921" cy="3312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627" y="3755388"/>
            <a:ext cx="3545842" cy="2659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3312158"/>
            <a:ext cx="4836499" cy="3545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11" y="3312158"/>
            <a:ext cx="4727789" cy="3545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740" y="255099"/>
            <a:ext cx="3312159" cy="2801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544656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300" b="1" dirty="0">
                <a:solidFill>
                  <a:srgbClr val="A5A5A5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2016 International</a:t>
            </a:r>
            <a:r>
              <a:rPr lang="en-SG" sz="4300" b="1" dirty="0">
                <a:solidFill>
                  <a:srgbClr val="A5A5A5">
                    <a:lumMod val="20000"/>
                    <a:lumOff val="80000"/>
                  </a:srgbClr>
                </a:solidFill>
              </a:rPr>
              <a:t> Convention - Greensboro</a:t>
            </a:r>
          </a:p>
        </p:txBody>
      </p:sp>
    </p:spTree>
    <p:extLst>
      <p:ext uri="{BB962C8B-B14F-4D97-AF65-F5344CB8AC3E}">
        <p14:creationId xmlns:p14="http://schemas.microsoft.com/office/powerpoint/2010/main" val="276643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018375"/>
            <a:ext cx="7579360" cy="50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4643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Kunstler Script</vt:lpstr>
      <vt:lpstr>Rockwell Extra Bold</vt:lpstr>
      <vt:lpstr>Times New Roman</vt:lpstr>
      <vt:lpstr>Verdana</vt:lpstr>
      <vt:lpstr>9_Office Theme</vt:lpstr>
      <vt:lpstr>  Power Profile </vt:lpstr>
      <vt:lpstr>PowerPoint Presentation</vt:lpstr>
      <vt:lpstr>KEY TO OUR SUCCESS</vt:lpstr>
      <vt:lpstr>Conventions / Seminars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Power Profile </dc:title>
  <dc:creator>Vivian Gan</dc:creator>
  <cp:lastModifiedBy>Vivian Gan</cp:lastModifiedBy>
  <cp:revision>1</cp:revision>
  <dcterms:created xsi:type="dcterms:W3CDTF">2016-10-31T12:28:55Z</dcterms:created>
  <dcterms:modified xsi:type="dcterms:W3CDTF">2016-10-31T12:29:07Z</dcterms:modified>
</cp:coreProperties>
</file>